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60" r:id="rId2"/>
    <p:sldId id="262" r:id="rId3"/>
    <p:sldId id="261" r:id="rId4"/>
    <p:sldId id="263" r:id="rId5"/>
    <p:sldId id="264" r:id="rId6"/>
    <p:sldId id="266" r:id="rId7"/>
    <p:sldId id="267" r:id="rId8"/>
    <p:sldId id="269" r:id="rId9"/>
    <p:sldId id="268" r:id="rId10"/>
    <p:sldId id="270" r:id="rId11"/>
    <p:sldId id="265" r:id="rId12"/>
    <p:sldId id="259" r:id="rId13"/>
    <p:sldId id="257" r:id="rId14"/>
    <p:sldId id="258" r:id="rId15"/>
  </p:sldIdLst>
  <p:sldSz cx="6858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212D"/>
    <a:srgbClr val="D41E29"/>
    <a:srgbClr val="353535"/>
    <a:srgbClr val="F6F6F6"/>
    <a:srgbClr val="E7E7E7"/>
    <a:srgbClr val="8F9294"/>
    <a:srgbClr val="1F222A"/>
    <a:srgbClr val="D9E0E2"/>
    <a:srgbClr val="F4F3F3"/>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0"/>
    <p:restoredTop sz="94714"/>
  </p:normalViewPr>
  <p:slideViewPr>
    <p:cSldViewPr snapToGrid="0" snapToObjects="1">
      <p:cViewPr>
        <p:scale>
          <a:sx n="100" d="100"/>
          <a:sy n="100" d="100"/>
        </p:scale>
        <p:origin x="3400" y="-1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02837-ADD8-4117-A407-2462EA5D105E}" type="datetimeFigureOut">
              <a:rPr lang="en-US" smtClean="0"/>
              <a:t>11/21/2019</a:t>
            </a:fld>
            <a:endParaRPr lang="en-US"/>
          </a:p>
        </p:txBody>
      </p:sp>
      <p:sp>
        <p:nvSpPr>
          <p:cNvPr id="4" name="Slide Image Placeholder 3"/>
          <p:cNvSpPr>
            <a:spLocks noGrp="1" noRot="1" noChangeAspect="1"/>
          </p:cNvSpPr>
          <p:nvPr>
            <p:ph type="sldImg" idx="2"/>
          </p:nvPr>
        </p:nvSpPr>
        <p:spPr>
          <a:xfrm>
            <a:off x="2657475" y="1143000"/>
            <a:ext cx="1543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DA78E-74C4-42CE-B922-71BBF824ED40}" type="slidenum">
              <a:rPr lang="en-US" smtClean="0"/>
              <a:t>‹#›</a:t>
            </a:fld>
            <a:endParaRPr lang="en-US"/>
          </a:p>
        </p:txBody>
      </p:sp>
    </p:spTree>
    <p:extLst>
      <p:ext uri="{BB962C8B-B14F-4D97-AF65-F5344CB8AC3E}">
        <p14:creationId xmlns:p14="http://schemas.microsoft.com/office/powerpoint/2010/main" val="385974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Favorite Movie</a:t>
            </a:r>
          </a:p>
          <a:p>
            <a:r>
              <a:rPr lang="en-US" dirty="0"/>
              <a:t>Favorite Superhero</a:t>
            </a:r>
          </a:p>
          <a:p>
            <a:endParaRPr lang="en-US" dirty="0"/>
          </a:p>
        </p:txBody>
      </p:sp>
      <p:sp>
        <p:nvSpPr>
          <p:cNvPr id="4" name="Slide Number Placeholder 3"/>
          <p:cNvSpPr>
            <a:spLocks noGrp="1"/>
          </p:cNvSpPr>
          <p:nvPr>
            <p:ph type="sldNum" sz="quarter" idx="10"/>
          </p:nvPr>
        </p:nvSpPr>
        <p:spPr/>
        <p:txBody>
          <a:bodyPr/>
          <a:lstStyle/>
          <a:p>
            <a:fld id="{DA3DA78E-74C4-42CE-B922-71BBF824ED40}" type="slidenum">
              <a:rPr lang="en-US" smtClean="0"/>
              <a:t>10</a:t>
            </a:fld>
            <a:endParaRPr lang="en-US"/>
          </a:p>
        </p:txBody>
      </p:sp>
    </p:spTree>
    <p:extLst>
      <p:ext uri="{BB962C8B-B14F-4D97-AF65-F5344CB8AC3E}">
        <p14:creationId xmlns:p14="http://schemas.microsoft.com/office/powerpoint/2010/main" val="63668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244726"/>
            <a:ext cx="5829300" cy="47752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7204076"/>
            <a:ext cx="5143500" cy="331152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6768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21484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730250"/>
            <a:ext cx="1478756"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730250"/>
            <a:ext cx="435054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57732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925479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419479"/>
            <a:ext cx="5915025" cy="570547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9178929"/>
            <a:ext cx="5915025" cy="300037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08335-CFB3-1C44-B073-E0F5C0218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621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08335-CFB3-1C44-B073-E0F5C021828F}"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41017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730253"/>
            <a:ext cx="5915025"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3362326"/>
            <a:ext cx="2901255"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5010150"/>
            <a:ext cx="2901255"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3362326"/>
            <a:ext cx="2915543"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5010150"/>
            <a:ext cx="2915543"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08335-CFB3-1C44-B073-E0F5C021828F}" type="datetimeFigureOut">
              <a:rPr lang="en-US" smtClean="0"/>
              <a:t>11/21/2019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6079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D08335-CFB3-1C44-B073-E0F5C021828F}" type="datetimeFigureOut">
              <a:rPr lang="en-US" smtClean="0"/>
              <a:t>11/21/2019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19682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08335-CFB3-1C44-B073-E0F5C021828F}" type="datetimeFigureOut">
              <a:rPr lang="en-US" smtClean="0"/>
              <a:t>11/21/2019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8051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974853"/>
            <a:ext cx="3471863" cy="97472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4412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974853"/>
            <a:ext cx="3471863" cy="974725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45611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253"/>
            <a:ext cx="5915025"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651250"/>
            <a:ext cx="591502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2712703"/>
            <a:ext cx="1543050" cy="730250"/>
          </a:xfrm>
          <a:prstGeom prst="rect">
            <a:avLst/>
          </a:prstGeom>
        </p:spPr>
        <p:txBody>
          <a:bodyPr vert="horz" lIns="91440" tIns="45720" rIns="91440" bIns="45720" rtlCol="0" anchor="ctr"/>
          <a:lstStyle>
            <a:lvl1pPr algn="l">
              <a:defRPr sz="900">
                <a:solidFill>
                  <a:schemeClr val="tx1">
                    <a:tint val="75000"/>
                  </a:schemeClr>
                </a:solidFill>
              </a:defRPr>
            </a:lvl1pPr>
          </a:lstStyle>
          <a:p>
            <a:fld id="{E5D08335-CFB3-1C44-B073-E0F5C021828F}" type="datetimeFigureOut">
              <a:rPr lang="en-US" smtClean="0"/>
              <a:t>11/21/2019</a:t>
            </a:fld>
            <a:endParaRPr lang="en-US"/>
          </a:p>
        </p:txBody>
      </p:sp>
      <p:sp>
        <p:nvSpPr>
          <p:cNvPr id="5" name="Footer Placeholder 4"/>
          <p:cNvSpPr>
            <a:spLocks noGrp="1"/>
          </p:cNvSpPr>
          <p:nvPr>
            <p:ph type="ftr" sz="quarter" idx="3"/>
          </p:nvPr>
        </p:nvSpPr>
        <p:spPr>
          <a:xfrm>
            <a:off x="2271713" y="12712703"/>
            <a:ext cx="2314575" cy="73025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2712703"/>
            <a:ext cx="1543050" cy="730250"/>
          </a:xfrm>
          <a:prstGeom prst="rect">
            <a:avLst/>
          </a:prstGeom>
        </p:spPr>
        <p:txBody>
          <a:bodyPr vert="horz" lIns="91440" tIns="45720" rIns="91440" bIns="45720" rtlCol="0" anchor="ctr"/>
          <a:lstStyle>
            <a:lvl1pPr algn="r">
              <a:defRPr sz="900">
                <a:solidFill>
                  <a:schemeClr val="tx1">
                    <a:tint val="75000"/>
                  </a:schemeClr>
                </a:solidFill>
              </a:defRPr>
            </a:lvl1pPr>
          </a:lstStyle>
          <a:p>
            <a:fld id="{48E179A3-373E-6B43-B96F-19C07CBF72B0}" type="slidenum">
              <a:rPr lang="en-US" smtClean="0"/>
              <a:t>‹#›</a:t>
            </a:fld>
            <a:endParaRPr lang="en-US"/>
          </a:p>
        </p:txBody>
      </p:sp>
    </p:spTree>
    <p:extLst>
      <p:ext uri="{BB962C8B-B14F-4D97-AF65-F5344CB8AC3E}">
        <p14:creationId xmlns:p14="http://schemas.microsoft.com/office/powerpoint/2010/main" val="403567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1.jp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20.jp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336672"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882984"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197604" y="8884182"/>
            <a:ext cx="910827"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754933" y="8883485"/>
            <a:ext cx="801823"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F9294"/>
                </a:solidFill>
              </a:endParaRPr>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92781" y="7715105"/>
            <a:ext cx="399922" cy="399922"/>
          </a:xfrm>
          <a:prstGeom prst="rect">
            <a:avLst/>
          </a:prstGeom>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92781" y="8201931"/>
            <a:ext cx="399922" cy="399922"/>
          </a:xfrm>
          <a:prstGeom prst="rect">
            <a:avLst/>
          </a:prstGeom>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704359" y="8201931"/>
            <a:ext cx="399922" cy="399922"/>
          </a:xfrm>
          <a:prstGeom prst="rect">
            <a:avLst/>
          </a:prstGeom>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710185" y="7721237"/>
            <a:ext cx="399922" cy="399922"/>
          </a:xfrm>
          <a:prstGeom prst="rect">
            <a:avLst/>
          </a:prstGeom>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248204" y="7659697"/>
            <a:ext cx="1051890" cy="1051890"/>
          </a:xfrm>
          <a:prstGeom prst="rect">
            <a:avLst/>
          </a:prstGeom>
        </p:spPr>
      </p:pic>
    </p:spTree>
    <p:extLst>
      <p:ext uri="{BB962C8B-B14F-4D97-AF65-F5344CB8AC3E}">
        <p14:creationId xmlns:p14="http://schemas.microsoft.com/office/powerpoint/2010/main" val="2697887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3999327" y="5795617"/>
            <a:ext cx="1393544" cy="2057467"/>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3"/>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grpSp>
        <p:nvGrpSpPr>
          <p:cNvPr id="3" name="Group 2">
            <a:extLst>
              <a:ext uri="{FF2B5EF4-FFF2-40B4-BE49-F238E27FC236}">
                <a16:creationId xmlns:a16="http://schemas.microsoft.com/office/drawing/2014/main" id="{09829571-AC58-4ADF-A01D-7A84241530C8}"/>
              </a:ext>
            </a:extLst>
          </p:cNvPr>
          <p:cNvGrpSpPr/>
          <p:nvPr/>
        </p:nvGrpSpPr>
        <p:grpSpPr>
          <a:xfrm>
            <a:off x="3115039" y="4636332"/>
            <a:ext cx="570208" cy="28329"/>
            <a:chOff x="3115039" y="4636332"/>
            <a:chExt cx="570208" cy="28329"/>
          </a:xfrm>
        </p:grpSpPr>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10"/>
          <a:stretch>
            <a:fillRect/>
          </a:stretch>
        </p:blipFill>
        <p:spPr>
          <a:xfrm>
            <a:off x="4045124" y="5856115"/>
            <a:ext cx="1309506" cy="1964258"/>
          </a:xfrm>
          <a:prstGeom prst="rect">
            <a:avLst/>
          </a:prstGeom>
        </p:spPr>
      </p:pic>
      <p:sp>
        <p:nvSpPr>
          <p:cNvPr id="41" name="Rectangle 40">
            <a:extLst>
              <a:ext uri="{FF2B5EF4-FFF2-40B4-BE49-F238E27FC236}">
                <a16:creationId xmlns:a16="http://schemas.microsoft.com/office/drawing/2014/main" id="{C6702CDB-EA89-453B-B1D5-FF170466A2CD}"/>
              </a:ext>
            </a:extLst>
          </p:cNvPr>
          <p:cNvSpPr/>
          <p:nvPr/>
        </p:nvSpPr>
        <p:spPr>
          <a:xfrm>
            <a:off x="1009862" y="5478546"/>
            <a:ext cx="2419138" cy="280185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23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9849" b="8697"/>
          <a:stretch/>
        </p:blipFill>
        <p:spPr>
          <a:xfrm>
            <a:off x="-5" y="304799"/>
            <a:ext cx="6858000" cy="2370642"/>
          </a:xfrm>
          <a:prstGeom prst="rect">
            <a:avLst/>
          </a:prstGeom>
        </p:spPr>
      </p:pic>
      <p:sp>
        <p:nvSpPr>
          <p:cNvPr id="6" name="Rounded Rectangle 5">
            <a:extLst>
              <a:ext uri="{FF2B5EF4-FFF2-40B4-BE49-F238E27FC236}">
                <a16:creationId xmlns:a16="http://schemas.microsoft.com/office/drawing/2014/main" id="{90CB2AE9-FA5C-2248-A481-590F385790EF}"/>
              </a:ext>
            </a:extLst>
          </p:cNvPr>
          <p:cNvSpPr/>
          <p:nvPr/>
        </p:nvSpPr>
        <p:spPr>
          <a:xfrm>
            <a:off x="2697159" y="5775168"/>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1362751" y="2907088"/>
            <a:ext cx="1728186" cy="1728186"/>
          </a:xfrm>
          <a:prstGeom prst="rect">
            <a:avLst/>
          </a:prstGeom>
          <a:ln w="28575">
            <a:solidFill>
              <a:srgbClr val="8F9294"/>
            </a:solidFill>
          </a:ln>
        </p:spPr>
      </p:pic>
      <p:sp>
        <p:nvSpPr>
          <p:cNvPr id="30" name="TextBox 29">
            <a:extLst>
              <a:ext uri="{FF2B5EF4-FFF2-40B4-BE49-F238E27FC236}">
                <a16:creationId xmlns:a16="http://schemas.microsoft.com/office/drawing/2014/main" id="{948E0EB1-BB44-584B-A66C-8B6B4FB3A376}"/>
              </a:ext>
            </a:extLst>
          </p:cNvPr>
          <p:cNvSpPr txBox="1"/>
          <p:nvPr/>
        </p:nvSpPr>
        <p:spPr>
          <a:xfrm>
            <a:off x="1649501" y="643059"/>
            <a:ext cx="3558988" cy="1015663"/>
          </a:xfrm>
          <a:prstGeom prst="rect">
            <a:avLst/>
          </a:prstGeom>
          <a:noFill/>
        </p:spPr>
        <p:txBody>
          <a:bodyPr wrap="none" rtlCol="0">
            <a:spAutoFit/>
          </a:bodyPr>
          <a:lstStyle/>
          <a:p>
            <a:r>
              <a:rPr lang="en-US" sz="60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3428672" y="4247335"/>
            <a:ext cx="209974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5208489" y="4585620"/>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3275146" y="2920992"/>
            <a:ext cx="2408915" cy="1277273"/>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203456" y="1955"/>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7733" y="6338846"/>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7733" y="7593311"/>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661" y="6369942"/>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662" y="7614142"/>
            <a:ext cx="1814115" cy="1047020"/>
          </a:xfrm>
          <a:prstGeom prst="rect">
            <a:avLst/>
          </a:prstGeom>
        </p:spPr>
      </p:pic>
      <p:sp>
        <p:nvSpPr>
          <p:cNvPr id="33" name="TextBox 32">
            <a:extLst>
              <a:ext uri="{FF2B5EF4-FFF2-40B4-BE49-F238E27FC236}">
                <a16:creationId xmlns:a16="http://schemas.microsoft.com/office/drawing/2014/main" id="{B43DD9F0-EC9F-5842-AC00-0D20F5CD286E}"/>
              </a:ext>
            </a:extLst>
          </p:cNvPr>
          <p:cNvSpPr txBox="1"/>
          <p:nvPr/>
        </p:nvSpPr>
        <p:spPr>
          <a:xfrm>
            <a:off x="162651" y="-6998"/>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Home</a:t>
            </a:r>
          </a:p>
        </p:txBody>
      </p:sp>
      <p:sp>
        <p:nvSpPr>
          <p:cNvPr id="34" name="TextBox 33">
            <a:extLst>
              <a:ext uri="{FF2B5EF4-FFF2-40B4-BE49-F238E27FC236}">
                <a16:creationId xmlns:a16="http://schemas.microsoft.com/office/drawing/2014/main" id="{A6505072-542B-AA40-9247-183676663B2C}"/>
              </a:ext>
            </a:extLst>
          </p:cNvPr>
          <p:cNvSpPr txBox="1"/>
          <p:nvPr/>
        </p:nvSpPr>
        <p:spPr>
          <a:xfrm>
            <a:off x="670846" y="-6998"/>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About</a:t>
            </a:r>
          </a:p>
        </p:txBody>
      </p:sp>
      <p:sp>
        <p:nvSpPr>
          <p:cNvPr id="35" name="TextBox 34">
            <a:extLst>
              <a:ext uri="{FF2B5EF4-FFF2-40B4-BE49-F238E27FC236}">
                <a16:creationId xmlns:a16="http://schemas.microsoft.com/office/drawing/2014/main" id="{90ADEE6B-3390-874E-9376-6FA1B07E55E6}"/>
              </a:ext>
            </a:extLst>
          </p:cNvPr>
          <p:cNvSpPr txBox="1"/>
          <p:nvPr/>
        </p:nvSpPr>
        <p:spPr>
          <a:xfrm>
            <a:off x="1804195"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Projects</a:t>
            </a:r>
          </a:p>
        </p:txBody>
      </p:sp>
      <p:sp>
        <p:nvSpPr>
          <p:cNvPr id="41" name="TextBox 40">
            <a:extLst>
              <a:ext uri="{FF2B5EF4-FFF2-40B4-BE49-F238E27FC236}">
                <a16:creationId xmlns:a16="http://schemas.microsoft.com/office/drawing/2014/main" id="{B36241D4-488B-0445-91AC-DDF91BA937A8}"/>
              </a:ext>
            </a:extLst>
          </p:cNvPr>
          <p:cNvSpPr txBox="1"/>
          <p:nvPr/>
        </p:nvSpPr>
        <p:spPr>
          <a:xfrm>
            <a:off x="1183958"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Resume</a:t>
            </a:r>
          </a:p>
        </p:txBody>
      </p:sp>
    </p:spTree>
    <p:extLst>
      <p:ext uri="{BB962C8B-B14F-4D97-AF65-F5344CB8AC3E}">
        <p14:creationId xmlns:p14="http://schemas.microsoft.com/office/powerpoint/2010/main" val="390139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88D-C7CA-1040-BBF4-82A4F67A064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623723-3C6A-D240-96C6-DA4C14C6B5B6}"/>
              </a:ext>
            </a:extLst>
          </p:cNvPr>
          <p:cNvSpPr>
            <a:spLocks noGrp="1"/>
          </p:cNvSpPr>
          <p:nvPr>
            <p:ph idx="1"/>
          </p:nvPr>
        </p:nvSpPr>
        <p:spPr/>
        <p:txBody>
          <a:bodyPr/>
          <a:lstStyle/>
          <a:p>
            <a:r>
              <a:rPr lang="en-US" dirty="0"/>
              <a:t>Gradient on the top navbar. Light on the bottom and dark on the top.</a:t>
            </a:r>
          </a:p>
          <a:p>
            <a:endParaRPr lang="en-US" dirty="0"/>
          </a:p>
          <a:p>
            <a:r>
              <a:rPr lang="en-US" dirty="0"/>
              <a:t>Sections</a:t>
            </a:r>
          </a:p>
          <a:p>
            <a:endParaRPr lang="en-US" dirty="0"/>
          </a:p>
          <a:p>
            <a:r>
              <a:rPr lang="en-US" dirty="0"/>
              <a:t>About</a:t>
            </a:r>
          </a:p>
          <a:p>
            <a:pPr lvl="1"/>
            <a:r>
              <a:rPr lang="en-US" dirty="0"/>
              <a:t>Where I Grew Up</a:t>
            </a:r>
          </a:p>
          <a:p>
            <a:pPr lvl="1"/>
            <a:r>
              <a:rPr lang="en-US" dirty="0"/>
              <a:t>My favorite </a:t>
            </a:r>
            <a:r>
              <a:rPr lang="en-US" dirty="0" err="1"/>
              <a:t>superheros</a:t>
            </a:r>
            <a:endParaRPr lang="en-US" dirty="0"/>
          </a:p>
          <a:p>
            <a:pPr lvl="1"/>
            <a:r>
              <a:rPr lang="en-US" dirty="0"/>
              <a:t>My favorite movie</a:t>
            </a:r>
          </a:p>
          <a:p>
            <a:endParaRPr lang="en-US" dirty="0"/>
          </a:p>
          <a:p>
            <a:r>
              <a:rPr lang="en-US" dirty="0"/>
              <a:t>Projects</a:t>
            </a:r>
          </a:p>
          <a:p>
            <a:endParaRPr lang="en-US" dirty="0"/>
          </a:p>
          <a:p>
            <a:r>
              <a:rPr lang="en-US" dirty="0"/>
              <a:t>Resume</a:t>
            </a:r>
          </a:p>
          <a:p>
            <a:pPr lvl="1"/>
            <a:r>
              <a:rPr lang="en-US" dirty="0"/>
              <a:t>Button for Resume Download</a:t>
            </a:r>
          </a:p>
          <a:p>
            <a:pPr lvl="1"/>
            <a:r>
              <a:rPr lang="en-US" dirty="0"/>
              <a:t>Skills</a:t>
            </a:r>
          </a:p>
          <a:p>
            <a:pPr lvl="1"/>
            <a:r>
              <a:rPr lang="en-US" dirty="0"/>
              <a:t>Work Experience</a:t>
            </a:r>
          </a:p>
          <a:p>
            <a:pPr lvl="1"/>
            <a:r>
              <a:rPr lang="en-US" dirty="0"/>
              <a:t>Education</a:t>
            </a:r>
          </a:p>
          <a:p>
            <a:pPr lvl="1"/>
            <a:endParaRPr lang="en-US" dirty="0"/>
          </a:p>
          <a:p>
            <a:pPr marL="0" indent="0">
              <a:buNone/>
            </a:pPr>
            <a:r>
              <a:rPr lang="en-US" dirty="0"/>
              <a:t>Add a questionnaire with fun questions that the person might answer. Favorite superhero, favorite movie, </a:t>
            </a:r>
            <a:r>
              <a:rPr lang="en-US" dirty="0" err="1"/>
              <a:t>etc</a:t>
            </a:r>
            <a:r>
              <a:rPr lang="en-US" dirty="0"/>
              <a:t>…</a:t>
            </a:r>
          </a:p>
        </p:txBody>
      </p:sp>
    </p:spTree>
    <p:extLst>
      <p:ext uri="{BB962C8B-B14F-4D97-AF65-F5344CB8AC3E}">
        <p14:creationId xmlns:p14="http://schemas.microsoft.com/office/powerpoint/2010/main" val="392441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D423-E0B0-BA4C-BA56-C23816D4DCF2}"/>
              </a:ext>
            </a:extLst>
          </p:cNvPr>
          <p:cNvSpPr>
            <a:spLocks noGrp="1"/>
          </p:cNvSpPr>
          <p:nvPr>
            <p:ph type="title"/>
          </p:nvPr>
        </p:nvSpPr>
        <p:spPr/>
        <p:txBody>
          <a:bodyPr/>
          <a:lstStyle/>
          <a:p>
            <a:r>
              <a:rPr lang="en-US" dirty="0"/>
              <a:t>Color Scheme</a:t>
            </a:r>
          </a:p>
        </p:txBody>
      </p:sp>
      <p:sp>
        <p:nvSpPr>
          <p:cNvPr id="3" name="Content Placeholder 2">
            <a:extLst>
              <a:ext uri="{FF2B5EF4-FFF2-40B4-BE49-F238E27FC236}">
                <a16:creationId xmlns:a16="http://schemas.microsoft.com/office/drawing/2014/main" id="{BAF4200A-6413-C14C-A17C-E4B3D80A88FE}"/>
              </a:ext>
            </a:extLst>
          </p:cNvPr>
          <p:cNvSpPr>
            <a:spLocks noGrp="1"/>
          </p:cNvSpPr>
          <p:nvPr>
            <p:ph idx="1"/>
          </p:nvPr>
        </p:nvSpPr>
        <p:spPr>
          <a:xfrm>
            <a:off x="1409093" y="4353250"/>
            <a:ext cx="1486676" cy="1889095"/>
          </a:xfrm>
        </p:spPr>
        <p:txBody>
          <a:bodyPr>
            <a:normAutofit lnSpcReduction="10000"/>
          </a:bodyPr>
          <a:lstStyle/>
          <a:p>
            <a:r>
              <a:rPr lang="en-US" dirty="0"/>
              <a:t>#1F222A</a:t>
            </a:r>
          </a:p>
          <a:p>
            <a:r>
              <a:rPr lang="en-US" dirty="0"/>
              <a:t>#8F9294</a:t>
            </a:r>
          </a:p>
          <a:p>
            <a:r>
              <a:rPr lang="en-US" dirty="0"/>
              <a:t>#A5BCC3</a:t>
            </a:r>
          </a:p>
          <a:p>
            <a:r>
              <a:rPr lang="en-US" dirty="0"/>
              <a:t>#D9E0E2</a:t>
            </a:r>
          </a:p>
          <a:p>
            <a:r>
              <a:rPr lang="en-US" dirty="0"/>
              <a:t>#F4F3F3</a:t>
            </a:r>
          </a:p>
        </p:txBody>
      </p:sp>
      <p:sp>
        <p:nvSpPr>
          <p:cNvPr id="4" name="Rectangle 3">
            <a:extLst>
              <a:ext uri="{FF2B5EF4-FFF2-40B4-BE49-F238E27FC236}">
                <a16:creationId xmlns:a16="http://schemas.microsoft.com/office/drawing/2014/main" id="{470B5A55-1588-0A4F-8A21-F35E3B12FF36}"/>
              </a:ext>
            </a:extLst>
          </p:cNvPr>
          <p:cNvSpPr/>
          <p:nvPr/>
        </p:nvSpPr>
        <p:spPr>
          <a:xfrm>
            <a:off x="2053029" y="7643797"/>
            <a:ext cx="729188" cy="3299368"/>
          </a:xfrm>
          <a:prstGeom prst="rect">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F0A84682-DCFC-944D-9823-F39BAD363BA7}"/>
              </a:ext>
            </a:extLst>
          </p:cNvPr>
          <p:cNvSpPr/>
          <p:nvPr/>
        </p:nvSpPr>
        <p:spPr>
          <a:xfrm>
            <a:off x="1210288" y="7643797"/>
            <a:ext cx="729188" cy="329936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A6D86631-C808-3145-8C8F-F849B2701361}"/>
              </a:ext>
            </a:extLst>
          </p:cNvPr>
          <p:cNvSpPr/>
          <p:nvPr/>
        </p:nvSpPr>
        <p:spPr>
          <a:xfrm>
            <a:off x="2895769" y="7643797"/>
            <a:ext cx="729188" cy="3299368"/>
          </a:xfrm>
          <a:prstGeom prst="rect">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7D175978-D94A-554C-82E0-9E2B477690AA}"/>
              </a:ext>
            </a:extLst>
          </p:cNvPr>
          <p:cNvSpPr/>
          <p:nvPr/>
        </p:nvSpPr>
        <p:spPr>
          <a:xfrm>
            <a:off x="3759995" y="7643797"/>
            <a:ext cx="729188" cy="3299368"/>
          </a:xfrm>
          <a:prstGeom prst="rect">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31963230-62DD-3149-88A7-BAA3E6B99388}"/>
              </a:ext>
            </a:extLst>
          </p:cNvPr>
          <p:cNvSpPr/>
          <p:nvPr/>
        </p:nvSpPr>
        <p:spPr>
          <a:xfrm>
            <a:off x="4619304" y="7643797"/>
            <a:ext cx="729188" cy="3299368"/>
          </a:xfrm>
          <a:prstGeom prst="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3934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DCB77F-2BC9-4048-8884-E5793045DBA8}"/>
              </a:ext>
            </a:extLst>
          </p:cNvPr>
          <p:cNvGrpSpPr/>
          <p:nvPr/>
        </p:nvGrpSpPr>
        <p:grpSpPr>
          <a:xfrm>
            <a:off x="2426977" y="2286001"/>
            <a:ext cx="2592279" cy="3561055"/>
            <a:chOff x="2183907" y="905522"/>
            <a:chExt cx="2592279" cy="3561055"/>
          </a:xfrm>
        </p:grpSpPr>
        <p:sp>
          <p:nvSpPr>
            <p:cNvPr id="5" name="Oval 4">
              <a:extLst>
                <a:ext uri="{FF2B5EF4-FFF2-40B4-BE49-F238E27FC236}">
                  <a16:creationId xmlns:a16="http://schemas.microsoft.com/office/drawing/2014/main" id="{F043FF98-3664-BD48-BFC6-7E57E901EB40}"/>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629E8293-19CE-8545-81D7-818EF30DDF16}"/>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FF9F4E3-C3B3-8646-B58C-AB8B905C1F8E}"/>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320EC53-4581-2F42-AD46-705231435CA6}"/>
              </a:ext>
            </a:extLst>
          </p:cNvPr>
          <p:cNvGrpSpPr/>
          <p:nvPr/>
        </p:nvGrpSpPr>
        <p:grpSpPr>
          <a:xfrm>
            <a:off x="38100" y="2329331"/>
            <a:ext cx="2044473" cy="1565551"/>
            <a:chOff x="923925" y="491830"/>
            <a:chExt cx="1847850" cy="1414985"/>
          </a:xfrm>
        </p:grpSpPr>
        <p:sp>
          <p:nvSpPr>
            <p:cNvPr id="11" name="Rounded Rectangle 10">
              <a:extLst>
                <a:ext uri="{FF2B5EF4-FFF2-40B4-BE49-F238E27FC236}">
                  <a16:creationId xmlns:a16="http://schemas.microsoft.com/office/drawing/2014/main" id="{71E7C514-697E-6C48-A80B-301202BD36FB}"/>
                </a:ext>
              </a:extLst>
            </p:cNvPr>
            <p:cNvSpPr/>
            <p:nvPr/>
          </p:nvSpPr>
          <p:spPr>
            <a:xfrm>
              <a:off x="923925" y="49183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B99B2D2-72E9-994A-B133-550138AF8BC9}"/>
                </a:ext>
              </a:extLst>
            </p:cNvPr>
            <p:cNvSpPr/>
            <p:nvPr/>
          </p:nvSpPr>
          <p:spPr>
            <a:xfrm>
              <a:off x="923925" y="1070735"/>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9DEA74A-568D-8045-8ECB-5B533624B352}"/>
                </a:ext>
              </a:extLst>
            </p:cNvPr>
            <p:cNvSpPr/>
            <p:nvPr/>
          </p:nvSpPr>
          <p:spPr>
            <a:xfrm>
              <a:off x="923925" y="164964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86ED348-329A-F64B-B85E-B948A13C28C6}"/>
              </a:ext>
            </a:extLst>
          </p:cNvPr>
          <p:cNvGrpSpPr/>
          <p:nvPr/>
        </p:nvGrpSpPr>
        <p:grpSpPr>
          <a:xfrm>
            <a:off x="2179122" y="6086104"/>
            <a:ext cx="1335974" cy="1335974"/>
            <a:chOff x="2179122" y="3800104"/>
            <a:chExt cx="1335974" cy="1335974"/>
          </a:xfrm>
        </p:grpSpPr>
        <p:sp>
          <p:nvSpPr>
            <p:cNvPr id="3" name="Oval 2">
              <a:extLst>
                <a:ext uri="{FF2B5EF4-FFF2-40B4-BE49-F238E27FC236}">
                  <a16:creationId xmlns:a16="http://schemas.microsoft.com/office/drawing/2014/main" id="{CF7B51FB-995F-244D-BD51-E8C0D22B2B9E}"/>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a:extLst>
                <a:ext uri="{FF2B5EF4-FFF2-40B4-BE49-F238E27FC236}">
                  <a16:creationId xmlns:a16="http://schemas.microsoft.com/office/drawing/2014/main" id="{F6700674-EA1A-BA45-AA55-3F85E8FAF335}"/>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0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26219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95745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72078" y="8884182"/>
            <a:ext cx="910827"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680459" y="8883485"/>
            <a:ext cx="801823"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12948" y="7712135"/>
            <a:ext cx="399922" cy="399922"/>
          </a:xfrm>
          <a:prstGeom prst="rect">
            <a:avLst/>
          </a:prstGeom>
          <a:solidFill>
            <a:srgbClr val="8F9294"/>
          </a:solidFill>
          <a:ln>
            <a:noFill/>
          </a:ln>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07122" y="8255189"/>
            <a:ext cx="399922" cy="399922"/>
          </a:xfrm>
          <a:prstGeom prst="rect">
            <a:avLst/>
          </a:prstGeom>
          <a:solidFill>
            <a:srgbClr val="8F9294"/>
          </a:solidFill>
          <a:ln>
            <a:noFill/>
          </a:ln>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618700" y="8256810"/>
            <a:ext cx="399922" cy="399922"/>
          </a:xfrm>
          <a:prstGeom prst="rect">
            <a:avLst/>
          </a:prstGeom>
          <a:solidFill>
            <a:srgbClr val="8F9294"/>
          </a:solidFill>
          <a:ln>
            <a:noFill/>
          </a:ln>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624526" y="7718267"/>
            <a:ext cx="399922" cy="399922"/>
          </a:xfrm>
          <a:prstGeom prst="rect">
            <a:avLst/>
          </a:prstGeom>
          <a:solidFill>
            <a:srgbClr val="8F9294"/>
          </a:solidFill>
          <a:ln>
            <a:noFill/>
          </a:ln>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a:solidFill>
            <a:srgbClr val="8F9294"/>
          </a:solidFill>
          <a:ln>
            <a:noFill/>
          </a:ln>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322678" y="7659697"/>
            <a:ext cx="1051890" cy="1051890"/>
          </a:xfrm>
          <a:prstGeom prst="rect">
            <a:avLst/>
          </a:prstGeom>
          <a:solidFill>
            <a:srgbClr val="8F9294"/>
          </a:solidFill>
          <a:ln>
            <a:noFill/>
          </a:ln>
        </p:spPr>
      </p:pic>
    </p:spTree>
    <p:extLst>
      <p:ext uri="{BB962C8B-B14F-4D97-AF65-F5344CB8AC3E}">
        <p14:creationId xmlns:p14="http://schemas.microsoft.com/office/powerpoint/2010/main" val="363366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weSomE JouRneY" panose="02000600000000000000" pitchFamily="2" charset="0"/>
              </a:rPr>
              <a:t>Say</a:t>
            </a:r>
            <a:r>
              <a:rPr lang="en-US" sz="1200" dirty="0">
                <a:latin typeface="AweSomE JouRneY" panose="02000600000000000000" pitchFamily="2" charset="0"/>
              </a:rPr>
              <a:t> </a:t>
            </a:r>
            <a:r>
              <a:rPr lang="en-US" sz="1600" dirty="0">
                <a:latin typeface="AweSomE JouRneY" panose="02000600000000000000" pitchFamily="2" charset="0"/>
              </a:rPr>
              <a:t>Hello</a:t>
            </a:r>
            <a:endParaRPr lang="en-US" sz="1200" dirty="0">
              <a:latin typeface="AweSomE JouRneY" panose="02000600000000000000" pitchFamily="2" charset="0"/>
            </a:endParaRPr>
          </a:p>
        </p:txBody>
      </p:sp>
      <p:sp>
        <p:nvSpPr>
          <p:cNvPr id="9" name="Rectangle 8">
            <a:extLst>
              <a:ext uri="{FF2B5EF4-FFF2-40B4-BE49-F238E27FC236}">
                <a16:creationId xmlns:a16="http://schemas.microsoft.com/office/drawing/2014/main" id="{5DF16F49-D792-D64B-B02C-BA63E4CDD8E7}"/>
              </a:ext>
            </a:extLst>
          </p:cNvPr>
          <p:cNvSpPr/>
          <p:nvPr/>
        </p:nvSpPr>
        <p:spPr>
          <a:xfrm>
            <a:off x="888079"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sp>
        <p:nvSpPr>
          <p:cNvPr id="24" name="Rectangle 23">
            <a:extLst>
              <a:ext uri="{FF2B5EF4-FFF2-40B4-BE49-F238E27FC236}">
                <a16:creationId xmlns:a16="http://schemas.microsoft.com/office/drawing/2014/main" id="{EE57AD4F-337C-044E-BD9A-FE1B786043A5}"/>
              </a:ext>
            </a:extLst>
          </p:cNvPr>
          <p:cNvSpPr/>
          <p:nvPr/>
        </p:nvSpPr>
        <p:spPr>
          <a:xfrm>
            <a:off x="4331581"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sp>
        <p:nvSpPr>
          <p:cNvPr id="25" name="Rectangle 24">
            <a:extLst>
              <a:ext uri="{FF2B5EF4-FFF2-40B4-BE49-F238E27FC236}">
                <a16:creationId xmlns:a16="http://schemas.microsoft.com/office/drawing/2014/main" id="{BB84E2DF-5095-B043-AE51-4F2057B82746}"/>
              </a:ext>
            </a:extLst>
          </p:cNvPr>
          <p:cNvSpPr/>
          <p:nvPr/>
        </p:nvSpPr>
        <p:spPr>
          <a:xfrm>
            <a:off x="2609828"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731442" y="2930836"/>
            <a:ext cx="2826415" cy="769441"/>
          </a:xfrm>
          <a:prstGeom prst="rect">
            <a:avLst/>
          </a:prstGeom>
          <a:noFill/>
        </p:spPr>
        <p:txBody>
          <a:bodyPr wrap="none" rtlCol="0">
            <a:spAutoFit/>
          </a:bodyPr>
          <a:lstStyle/>
          <a:p>
            <a:r>
              <a:rPr lang="en-US" sz="4400" dirty="0">
                <a:solidFill>
                  <a:srgbClr val="D9E0E2"/>
                </a:solidFill>
                <a:latin typeface="AweSomE JouRneY" panose="02000600000000000000"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91531" y="8550395"/>
            <a:ext cx="853119"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3007794" y="8550395"/>
            <a:ext cx="854721"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402316" y="8550394"/>
            <a:ext cx="1508746"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Social Networks</a:t>
            </a:r>
          </a:p>
        </p:txBody>
      </p:sp>
      <p:sp>
        <p:nvSpPr>
          <p:cNvPr id="7" name="TextBox 6">
            <a:extLst>
              <a:ext uri="{FF2B5EF4-FFF2-40B4-BE49-F238E27FC236}">
                <a16:creationId xmlns:a16="http://schemas.microsoft.com/office/drawing/2014/main" id="{22C40C3F-E417-314D-9616-25EE70F6005C}"/>
              </a:ext>
            </a:extLst>
          </p:cNvPr>
          <p:cNvSpPr txBox="1"/>
          <p:nvPr/>
        </p:nvSpPr>
        <p:spPr>
          <a:xfrm>
            <a:off x="1064479"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cxnSp>
        <p:nvCxnSpPr>
          <p:cNvPr id="10" name="Straight Connector 9">
            <a:extLst>
              <a:ext uri="{FF2B5EF4-FFF2-40B4-BE49-F238E27FC236}">
                <a16:creationId xmlns:a16="http://schemas.microsoft.com/office/drawing/2014/main" id="{A6F7DAEE-B13C-A241-A57C-84670A15607B}"/>
              </a:ext>
            </a:extLst>
          </p:cNvPr>
          <p:cNvCxnSpPr/>
          <p:nvPr/>
        </p:nvCxnSpPr>
        <p:spPr>
          <a:xfrm>
            <a:off x="1111891" y="8858170"/>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00921C-33B4-A540-939A-2B279ADB668B}"/>
              </a:ext>
            </a:extLst>
          </p:cNvPr>
          <p:cNvCxnSpPr/>
          <p:nvPr/>
        </p:nvCxnSpPr>
        <p:spPr>
          <a:xfrm>
            <a:off x="2822802" y="8858825"/>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345283-E19E-B04B-A7F4-04856C9684B8}"/>
              </a:ext>
            </a:extLst>
          </p:cNvPr>
          <p:cNvCxnSpPr/>
          <p:nvPr/>
        </p:nvCxnSpPr>
        <p:spPr>
          <a:xfrm>
            <a:off x="4544555" y="8865752"/>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E6F7D3-3774-A84D-AA79-1C69CBD3F21F}"/>
              </a:ext>
            </a:extLst>
          </p:cNvPr>
          <p:cNvSpPr txBox="1"/>
          <p:nvPr/>
        </p:nvSpPr>
        <p:spPr>
          <a:xfrm>
            <a:off x="2775390"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33" name="TextBox 32">
            <a:extLst>
              <a:ext uri="{FF2B5EF4-FFF2-40B4-BE49-F238E27FC236}">
                <a16:creationId xmlns:a16="http://schemas.microsoft.com/office/drawing/2014/main" id="{3283259A-B6E4-D540-8384-4A81C5313795}"/>
              </a:ext>
            </a:extLst>
          </p:cNvPr>
          <p:cNvSpPr txBox="1"/>
          <p:nvPr/>
        </p:nvSpPr>
        <p:spPr>
          <a:xfrm>
            <a:off x="4486306" y="8914313"/>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11" name="Oval 10">
            <a:extLst>
              <a:ext uri="{FF2B5EF4-FFF2-40B4-BE49-F238E27FC236}">
                <a16:creationId xmlns:a16="http://schemas.microsoft.com/office/drawing/2014/main" id="{E48E7FCC-0802-334B-84D7-E9BBDA317C76}"/>
              </a:ext>
            </a:extLst>
          </p:cNvPr>
          <p:cNvSpPr/>
          <p:nvPr/>
        </p:nvSpPr>
        <p:spPr>
          <a:xfrm>
            <a:off x="4700034"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AD9885-1D27-AE4B-A614-2CC80610DA62}"/>
              </a:ext>
            </a:extLst>
          </p:cNvPr>
          <p:cNvSpPr/>
          <p:nvPr/>
        </p:nvSpPr>
        <p:spPr>
          <a:xfrm>
            <a:off x="2989118"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72C38D-B282-624B-9B29-081FC934BD0A}"/>
              </a:ext>
            </a:extLst>
          </p:cNvPr>
          <p:cNvSpPr/>
          <p:nvPr/>
        </p:nvSpPr>
        <p:spPr>
          <a:xfrm>
            <a:off x="1264887"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A5BCC3"/>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visits my site! Then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730209" y="2303158"/>
            <a:ext cx="758541" cy="307777"/>
          </a:xfrm>
          <a:prstGeom prst="rect">
            <a:avLst/>
          </a:prstGeom>
          <a:noFill/>
        </p:spPr>
        <p:txBody>
          <a:bodyPr wrap="none" rtlCol="0">
            <a:spAutoFit/>
          </a:bodyPr>
          <a:lstStyle/>
          <a:p>
            <a:r>
              <a:rPr lang="en-US" sz="14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248264" y="11073198"/>
            <a:ext cx="1609736" cy="369332"/>
          </a:xfrm>
          <a:prstGeom prst="rect">
            <a:avLst/>
          </a:prstGeom>
          <a:noFill/>
        </p:spPr>
        <p:txBody>
          <a:bodyPr wrap="none" rtlCol="0">
            <a:spAutoFit/>
          </a:bodyPr>
          <a:lstStyle/>
          <a:p>
            <a:r>
              <a:rPr lang="en-US" dirty="0">
                <a:solidFill>
                  <a:srgbClr val="D9E0E2"/>
                </a:solidFill>
                <a:latin typeface="AweSomE JouRneY" panose="02000600000000000000"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Tree>
    <p:extLst>
      <p:ext uri="{BB962C8B-B14F-4D97-AF65-F5344CB8AC3E}">
        <p14:creationId xmlns:p14="http://schemas.microsoft.com/office/powerpoint/2010/main" val="174628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0147"/>
          <a:stretch/>
        </p:blipFill>
        <p:spPr>
          <a:xfrm>
            <a:off x="0" y="7193"/>
            <a:ext cx="6858000" cy="3080405"/>
          </a:xfrm>
          <a:prstGeom prst="rect">
            <a:avLst/>
          </a:prstGeom>
        </p:spPr>
      </p:pic>
      <p:sp>
        <p:nvSpPr>
          <p:cNvPr id="4" name="Rectangle 3">
            <a:extLst>
              <a:ext uri="{FF2B5EF4-FFF2-40B4-BE49-F238E27FC236}">
                <a16:creationId xmlns:a16="http://schemas.microsoft.com/office/drawing/2014/main" id="{27F93F16-1B53-DD4E-9375-A52485D54031}"/>
              </a:ext>
            </a:extLst>
          </p:cNvPr>
          <p:cNvSpPr/>
          <p:nvPr/>
        </p:nvSpPr>
        <p:spPr>
          <a:xfrm>
            <a:off x="-4" y="0"/>
            <a:ext cx="6858000" cy="316367"/>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0590"/>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71795"/>
            <a:ext cx="222794" cy="170604"/>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624608" y="85534"/>
            <a:ext cx="141431" cy="230832"/>
            <a:chOff x="2511270" y="1304278"/>
            <a:chExt cx="1937552" cy="3162299"/>
          </a:xfrm>
          <a:solidFill>
            <a:srgbClr val="F4F3F3"/>
          </a:solidFill>
        </p:grpSpPr>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788369"/>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76563"/>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2195"/>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0451"/>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2971"/>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094668" y="42871"/>
            <a:ext cx="552184" cy="230832"/>
          </a:xfrm>
          <a:prstGeom prst="rect">
            <a:avLst/>
          </a:prstGeom>
          <a:noFill/>
        </p:spPr>
        <p:txBody>
          <a:bodyPr wrap="square" rtlCol="0">
            <a:spAutoFit/>
          </a:bodyPr>
          <a:lstStyle/>
          <a:p>
            <a:r>
              <a:rPr lang="en-US" sz="9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8057" y="5418528"/>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8057" y="6672993"/>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985" y="5449624"/>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986" y="6693824"/>
            <a:ext cx="1814115" cy="1047020"/>
          </a:xfrm>
          <a:prstGeom prst="rect">
            <a:avLst/>
          </a:prstGeom>
        </p:spPr>
      </p:pic>
    </p:spTree>
    <p:extLst>
      <p:ext uri="{BB962C8B-B14F-4D97-AF65-F5344CB8AC3E}">
        <p14:creationId xmlns:p14="http://schemas.microsoft.com/office/powerpoint/2010/main" val="192737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F08BC-7AFC-E14A-A932-54E2054A3529}"/>
              </a:ext>
            </a:extLst>
          </p:cNvPr>
          <p:cNvSpPr txBox="1"/>
          <p:nvPr/>
        </p:nvSpPr>
        <p:spPr>
          <a:xfrm>
            <a:off x="552091" y="1035170"/>
            <a:ext cx="921150" cy="1200329"/>
          </a:xfrm>
          <a:prstGeom prst="rect">
            <a:avLst/>
          </a:prstGeom>
          <a:noFill/>
        </p:spPr>
        <p:txBody>
          <a:bodyPr wrap="none" rtlCol="0">
            <a:spAutoFit/>
          </a:bodyPr>
          <a:lstStyle/>
          <a:p>
            <a:r>
              <a:rPr lang="en-US" dirty="0"/>
              <a:t>EA212D</a:t>
            </a:r>
          </a:p>
          <a:p>
            <a:r>
              <a:rPr lang="en-US" dirty="0"/>
              <a:t>D41E29</a:t>
            </a:r>
          </a:p>
          <a:p>
            <a:r>
              <a:rPr lang="en-US" dirty="0"/>
              <a:t>353535</a:t>
            </a:r>
          </a:p>
          <a:p>
            <a:r>
              <a:rPr lang="en-US" dirty="0"/>
              <a:t>F6F6F6</a:t>
            </a:r>
          </a:p>
        </p:txBody>
      </p:sp>
      <p:sp>
        <p:nvSpPr>
          <p:cNvPr id="5" name="Rectangle 4">
            <a:extLst>
              <a:ext uri="{FF2B5EF4-FFF2-40B4-BE49-F238E27FC236}">
                <a16:creationId xmlns:a16="http://schemas.microsoft.com/office/drawing/2014/main" id="{C6314C85-8428-A14A-BDD1-2BB7B2CD3A70}"/>
              </a:ext>
            </a:extLst>
          </p:cNvPr>
          <p:cNvSpPr/>
          <p:nvPr/>
        </p:nvSpPr>
        <p:spPr>
          <a:xfrm>
            <a:off x="483079" y="3105509"/>
            <a:ext cx="1207698" cy="4416725"/>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7DD917-F2F8-6644-B5CC-17219152515F}"/>
              </a:ext>
            </a:extLst>
          </p:cNvPr>
          <p:cNvSpPr/>
          <p:nvPr/>
        </p:nvSpPr>
        <p:spPr>
          <a:xfrm>
            <a:off x="1690777" y="3105509"/>
            <a:ext cx="1207698" cy="4416725"/>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732B4D2-ADD4-FE49-8FFF-194962997083}"/>
              </a:ext>
            </a:extLst>
          </p:cNvPr>
          <p:cNvSpPr/>
          <p:nvPr/>
        </p:nvSpPr>
        <p:spPr>
          <a:xfrm>
            <a:off x="2898475" y="3105508"/>
            <a:ext cx="1207698" cy="441672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B783CF-5B28-8C46-A0D2-B7D2145C5C55}"/>
              </a:ext>
            </a:extLst>
          </p:cNvPr>
          <p:cNvSpPr/>
          <p:nvPr/>
        </p:nvSpPr>
        <p:spPr>
          <a:xfrm>
            <a:off x="4106173" y="3105508"/>
            <a:ext cx="1207698" cy="4416725"/>
          </a:xfrm>
          <a:prstGeom prst="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4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326593" y="5413567"/>
            <a:ext cx="17433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8" y="5413567"/>
            <a:ext cx="3424149" cy="54273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326593" y="6482907"/>
            <a:ext cx="1743388" cy="208273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7" y="6073696"/>
            <a:ext cx="3424150" cy="249194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34" name="TextBox 33">
            <a:extLst>
              <a:ext uri="{FF2B5EF4-FFF2-40B4-BE49-F238E27FC236}">
                <a16:creationId xmlns:a16="http://schemas.microsoft.com/office/drawing/2014/main" id="{DBE07DD4-3B12-4BE9-BFCC-B5AC0BD4703B}"/>
              </a:ext>
            </a:extLst>
          </p:cNvPr>
          <p:cNvSpPr txBox="1"/>
          <p:nvPr/>
        </p:nvSpPr>
        <p:spPr>
          <a:xfrm>
            <a:off x="756234" y="5422914"/>
            <a:ext cx="704639" cy="215444"/>
          </a:xfrm>
          <a:prstGeom prst="rect">
            <a:avLst/>
          </a:prstGeom>
          <a:noFill/>
        </p:spPr>
        <p:txBody>
          <a:bodyPr wrap="square" rtlCol="0">
            <a:spAutoFit/>
          </a:bodyPr>
          <a:lstStyle/>
          <a:p>
            <a:r>
              <a:rPr lang="en-US" sz="800" b="1" dirty="0">
                <a:latin typeface="Karla"/>
              </a:rPr>
              <a:t>Summary</a:t>
            </a:r>
          </a:p>
        </p:txBody>
      </p:sp>
      <p:cxnSp>
        <p:nvCxnSpPr>
          <p:cNvPr id="35" name="Straight Connector 34">
            <a:extLst>
              <a:ext uri="{FF2B5EF4-FFF2-40B4-BE49-F238E27FC236}">
                <a16:creationId xmlns:a16="http://schemas.microsoft.com/office/drawing/2014/main" id="{921EEBBF-4BE0-438E-BCC6-B9BC6178F72A}"/>
              </a:ext>
            </a:extLst>
          </p:cNvPr>
          <p:cNvCxnSpPr>
            <a:cxnSpLocks/>
          </p:cNvCxnSpPr>
          <p:nvPr/>
        </p:nvCxnSpPr>
        <p:spPr>
          <a:xfrm>
            <a:off x="835688" y="561635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78540D9-C122-4707-97AC-21607FB41E46}"/>
              </a:ext>
            </a:extLst>
          </p:cNvPr>
          <p:cNvSpPr txBox="1"/>
          <p:nvPr/>
        </p:nvSpPr>
        <p:spPr>
          <a:xfrm>
            <a:off x="756234" y="6073696"/>
            <a:ext cx="966733" cy="215444"/>
          </a:xfrm>
          <a:prstGeom prst="rect">
            <a:avLst/>
          </a:prstGeom>
          <a:noFill/>
        </p:spPr>
        <p:txBody>
          <a:bodyPr wrap="square" rtlCol="0">
            <a:spAutoFit/>
          </a:bodyPr>
          <a:lstStyle/>
          <a:p>
            <a:r>
              <a:rPr lang="en-US" sz="800" b="1" dirty="0">
                <a:latin typeface="Karla"/>
              </a:rPr>
              <a:t>Work Experience</a:t>
            </a:r>
          </a:p>
        </p:txBody>
      </p:sp>
      <p:cxnSp>
        <p:nvCxnSpPr>
          <p:cNvPr id="41" name="Straight Connector 40">
            <a:extLst>
              <a:ext uri="{FF2B5EF4-FFF2-40B4-BE49-F238E27FC236}">
                <a16:creationId xmlns:a16="http://schemas.microsoft.com/office/drawing/2014/main" id="{EF533E54-6A6E-49C3-B87B-81FD6AED56CA}"/>
              </a:ext>
            </a:extLst>
          </p:cNvPr>
          <p:cNvCxnSpPr>
            <a:cxnSpLocks/>
          </p:cNvCxnSpPr>
          <p:nvPr/>
        </p:nvCxnSpPr>
        <p:spPr>
          <a:xfrm>
            <a:off x="835688" y="627939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5B52B35-E032-4A38-8A46-789498FC1879}"/>
              </a:ext>
            </a:extLst>
          </p:cNvPr>
          <p:cNvSpPr txBox="1"/>
          <p:nvPr/>
        </p:nvSpPr>
        <p:spPr>
          <a:xfrm>
            <a:off x="4298018" y="5416932"/>
            <a:ext cx="966733" cy="215444"/>
          </a:xfrm>
          <a:prstGeom prst="rect">
            <a:avLst/>
          </a:prstGeom>
          <a:noFill/>
        </p:spPr>
        <p:txBody>
          <a:bodyPr wrap="square" rtlCol="0">
            <a:spAutoFit/>
          </a:bodyPr>
          <a:lstStyle/>
          <a:p>
            <a:r>
              <a:rPr lang="en-US" sz="800" b="1" dirty="0">
                <a:latin typeface="Karla"/>
              </a:rPr>
              <a:t>Education</a:t>
            </a:r>
          </a:p>
        </p:txBody>
      </p:sp>
      <p:cxnSp>
        <p:nvCxnSpPr>
          <p:cNvPr id="46" name="Straight Connector 45">
            <a:extLst>
              <a:ext uri="{FF2B5EF4-FFF2-40B4-BE49-F238E27FC236}">
                <a16:creationId xmlns:a16="http://schemas.microsoft.com/office/drawing/2014/main" id="{A969F605-4504-499B-96DE-A41D2266FD40}"/>
              </a:ext>
            </a:extLst>
          </p:cNvPr>
          <p:cNvCxnSpPr>
            <a:cxnSpLocks/>
          </p:cNvCxnSpPr>
          <p:nvPr/>
        </p:nvCxnSpPr>
        <p:spPr>
          <a:xfrm>
            <a:off x="4382163" y="56163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17CA15C-A8B4-431B-80E4-D283157DD9EA}"/>
              </a:ext>
            </a:extLst>
          </p:cNvPr>
          <p:cNvSpPr txBox="1"/>
          <p:nvPr/>
        </p:nvSpPr>
        <p:spPr>
          <a:xfrm>
            <a:off x="4298017" y="6490633"/>
            <a:ext cx="966733" cy="215444"/>
          </a:xfrm>
          <a:prstGeom prst="rect">
            <a:avLst/>
          </a:prstGeom>
          <a:noFill/>
        </p:spPr>
        <p:txBody>
          <a:bodyPr wrap="square" rtlCol="0">
            <a:spAutoFit/>
          </a:bodyPr>
          <a:lstStyle/>
          <a:p>
            <a:r>
              <a:rPr lang="en-US" sz="800" b="1" dirty="0">
                <a:latin typeface="Karla"/>
              </a:rPr>
              <a:t>Skills</a:t>
            </a:r>
          </a:p>
        </p:txBody>
      </p:sp>
      <p:cxnSp>
        <p:nvCxnSpPr>
          <p:cNvPr id="48" name="Straight Connector 47">
            <a:extLst>
              <a:ext uri="{FF2B5EF4-FFF2-40B4-BE49-F238E27FC236}">
                <a16:creationId xmlns:a16="http://schemas.microsoft.com/office/drawing/2014/main" id="{62A4B57F-97F2-44D9-9A75-545F1144EE69}"/>
              </a:ext>
            </a:extLst>
          </p:cNvPr>
          <p:cNvCxnSpPr>
            <a:cxnSpLocks/>
          </p:cNvCxnSpPr>
          <p:nvPr/>
        </p:nvCxnSpPr>
        <p:spPr>
          <a:xfrm>
            <a:off x="4382163" y="66831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4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0F4E1-A1E6-214F-82C1-27B81B88BDDC}"/>
              </a:ext>
            </a:extLst>
          </p:cNvPr>
          <p:cNvSpPr/>
          <p:nvPr/>
        </p:nvSpPr>
        <p:spPr>
          <a:xfrm>
            <a:off x="2604506"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420993" y="5413567"/>
            <a:ext cx="1648988" cy="20406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9" y="5413566"/>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0D232C-00CD-EE4B-9B39-EADE4E8FF998}"/>
              </a:ext>
            </a:extLst>
          </p:cNvPr>
          <p:cNvSpPr/>
          <p:nvPr/>
        </p:nvSpPr>
        <p:spPr>
          <a:xfrm>
            <a:off x="2604506"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A4C8B0F-5B7C-B741-A013-FF46C790C377}"/>
              </a:ext>
            </a:extLst>
          </p:cNvPr>
          <p:cNvSpPr/>
          <p:nvPr/>
        </p:nvSpPr>
        <p:spPr>
          <a:xfrm>
            <a:off x="2604506" y="7636376"/>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86932-8FEB-4346-B1F0-863902A8B878}"/>
              </a:ext>
            </a:extLst>
          </p:cNvPr>
          <p:cNvSpPr/>
          <p:nvPr/>
        </p:nvSpPr>
        <p:spPr>
          <a:xfrm>
            <a:off x="4420993" y="7636376"/>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1" y="1023679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3698" y="4213599"/>
            <a:ext cx="952889" cy="369332"/>
          </a:xfrm>
          <a:prstGeom prst="rect">
            <a:avLst/>
          </a:prstGeom>
          <a:noFill/>
        </p:spPr>
        <p:txBody>
          <a:bodyPr wrap="none" rtlCol="0">
            <a:spAutoFit/>
          </a:bodyPr>
          <a:lstStyle/>
          <a:p>
            <a:pPr algn="ctr"/>
            <a:r>
              <a:rPr lang="en-US" b="1" dirty="0">
                <a:latin typeface="Karla" pitchFamily="2" charset="0"/>
                <a:ea typeface="Karla" pitchFamily="2" charset="0"/>
              </a:rPr>
              <a:t>Projects</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34" name="Rectangle 33">
            <a:extLst>
              <a:ext uri="{FF2B5EF4-FFF2-40B4-BE49-F238E27FC236}">
                <a16:creationId xmlns:a16="http://schemas.microsoft.com/office/drawing/2014/main" id="{E718857E-4111-4C77-A159-CD19943D9474}"/>
              </a:ext>
            </a:extLst>
          </p:cNvPr>
          <p:cNvSpPr/>
          <p:nvPr/>
        </p:nvSpPr>
        <p:spPr>
          <a:xfrm>
            <a:off x="788019" y="7636377"/>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17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10203" y="12255657"/>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41" name="Rectangle 40">
            <a:extLst>
              <a:ext uri="{FF2B5EF4-FFF2-40B4-BE49-F238E27FC236}">
                <a16:creationId xmlns:a16="http://schemas.microsoft.com/office/drawing/2014/main" id="{E9A504A4-F0CD-4B94-9B9A-150FEA14236A}"/>
              </a:ext>
            </a:extLst>
          </p:cNvPr>
          <p:cNvSpPr/>
          <p:nvPr/>
        </p:nvSpPr>
        <p:spPr>
          <a:xfrm>
            <a:off x="788018" y="5413566"/>
            <a:ext cx="5281963" cy="1711641"/>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50C9C5-B692-448D-896B-B1F2D55E6937}"/>
              </a:ext>
            </a:extLst>
          </p:cNvPr>
          <p:cNvSpPr/>
          <p:nvPr/>
        </p:nvSpPr>
        <p:spPr>
          <a:xfrm>
            <a:off x="2599636" y="7464763"/>
            <a:ext cx="1648988" cy="228742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A0C7CCD-F173-4C95-B6A1-B7A4A2881B67}"/>
              </a:ext>
            </a:extLst>
          </p:cNvPr>
          <p:cNvSpPr/>
          <p:nvPr/>
        </p:nvSpPr>
        <p:spPr>
          <a:xfrm>
            <a:off x="783149" y="7464763"/>
            <a:ext cx="1648988" cy="2290530"/>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4809730-098E-4975-BA91-1616F1ECC108}"/>
              </a:ext>
            </a:extLst>
          </p:cNvPr>
          <p:cNvSpPr/>
          <p:nvPr/>
        </p:nvSpPr>
        <p:spPr>
          <a:xfrm>
            <a:off x="781825" y="10107149"/>
            <a:ext cx="5281962" cy="164115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12A581A-0E6B-4F2E-A0AB-31484124DEE0}"/>
              </a:ext>
            </a:extLst>
          </p:cNvPr>
          <p:cNvSpPr/>
          <p:nvPr/>
        </p:nvSpPr>
        <p:spPr>
          <a:xfrm>
            <a:off x="2343572" y="10661114"/>
            <a:ext cx="2110733"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Montana State University Bozeman</a:t>
            </a:r>
          </a:p>
          <a:p>
            <a:pPr algn="ctr"/>
            <a:r>
              <a:rPr lang="en-US" sz="700" dirty="0">
                <a:solidFill>
                  <a:schemeClr val="tx1"/>
                </a:solidFill>
              </a:rPr>
              <a:t>August 2013 – May 2018</a:t>
            </a:r>
          </a:p>
        </p:txBody>
      </p:sp>
      <p:sp>
        <p:nvSpPr>
          <p:cNvPr id="57" name="Rectangle 56">
            <a:extLst>
              <a:ext uri="{FF2B5EF4-FFF2-40B4-BE49-F238E27FC236}">
                <a16:creationId xmlns:a16="http://schemas.microsoft.com/office/drawing/2014/main" id="{1195B074-2ACD-4314-995F-74981AA5E8D9}"/>
              </a:ext>
            </a:extLst>
          </p:cNvPr>
          <p:cNvSpPr/>
          <p:nvPr/>
        </p:nvSpPr>
        <p:spPr>
          <a:xfrm>
            <a:off x="2781907" y="6347421"/>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BE1B888-7F55-4171-B4FF-D350151047F1}"/>
              </a:ext>
            </a:extLst>
          </p:cNvPr>
          <p:cNvSpPr/>
          <p:nvPr/>
        </p:nvSpPr>
        <p:spPr>
          <a:xfrm>
            <a:off x="2781907" y="6673678"/>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9A6641-75D6-4ADD-B6AF-86654EB6B321}"/>
              </a:ext>
            </a:extLst>
          </p:cNvPr>
          <p:cNvSpPr/>
          <p:nvPr/>
        </p:nvSpPr>
        <p:spPr>
          <a:xfrm>
            <a:off x="4258364" y="6030041"/>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FA587F4-BBC9-49AF-BCBD-1E810E70498A}"/>
              </a:ext>
            </a:extLst>
          </p:cNvPr>
          <p:cNvSpPr/>
          <p:nvPr/>
        </p:nvSpPr>
        <p:spPr>
          <a:xfrm>
            <a:off x="4258364" y="6350527"/>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7AE2798-6845-4B74-A913-5CA5841C52A6}"/>
              </a:ext>
            </a:extLst>
          </p:cNvPr>
          <p:cNvSpPr/>
          <p:nvPr/>
        </p:nvSpPr>
        <p:spPr>
          <a:xfrm>
            <a:off x="4258364" y="6676784"/>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470C9FF-7502-428C-850A-C9AAE9E762D8}"/>
              </a:ext>
            </a:extLst>
          </p:cNvPr>
          <p:cNvSpPr/>
          <p:nvPr/>
        </p:nvSpPr>
        <p:spPr>
          <a:xfrm>
            <a:off x="1310322" y="6030041"/>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ED71B06-1C75-4E5F-9F7A-42D2BFF9D7AF}"/>
              </a:ext>
            </a:extLst>
          </p:cNvPr>
          <p:cNvSpPr/>
          <p:nvPr/>
        </p:nvSpPr>
        <p:spPr>
          <a:xfrm>
            <a:off x="1310322" y="6350527"/>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C2F282B-457C-4273-B5E3-C1135F952A37}"/>
              </a:ext>
            </a:extLst>
          </p:cNvPr>
          <p:cNvSpPr/>
          <p:nvPr/>
        </p:nvSpPr>
        <p:spPr>
          <a:xfrm>
            <a:off x="1310322" y="6676784"/>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974F842-41A0-47A1-ADFA-5F4142682A0D}"/>
              </a:ext>
            </a:extLst>
          </p:cNvPr>
          <p:cNvSpPr/>
          <p:nvPr/>
        </p:nvSpPr>
        <p:spPr>
          <a:xfrm>
            <a:off x="788019" y="5413566"/>
            <a:ext cx="5281962"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Karla"/>
              </a:rPr>
              <a:t>My Skills</a:t>
            </a:r>
          </a:p>
        </p:txBody>
      </p:sp>
      <p:pic>
        <p:nvPicPr>
          <p:cNvPr id="13" name="Picture 12">
            <a:extLst>
              <a:ext uri="{FF2B5EF4-FFF2-40B4-BE49-F238E27FC236}">
                <a16:creationId xmlns:a16="http://schemas.microsoft.com/office/drawing/2014/main" id="{14114FCD-C770-4310-8958-19117B71995E}"/>
              </a:ext>
            </a:extLst>
          </p:cNvPr>
          <p:cNvPicPr>
            <a:picLocks noChangeAspect="1"/>
          </p:cNvPicPr>
          <p:nvPr/>
        </p:nvPicPr>
        <p:blipFill rotWithShape="1">
          <a:blip r:embed="rId9"/>
          <a:srcRect l="11148" r="11578"/>
          <a:stretch/>
        </p:blipFill>
        <p:spPr>
          <a:xfrm>
            <a:off x="783148" y="7481051"/>
            <a:ext cx="1648989" cy="934581"/>
          </a:xfrm>
          <a:prstGeom prst="rect">
            <a:avLst/>
          </a:prstGeom>
        </p:spPr>
      </p:pic>
      <p:sp>
        <p:nvSpPr>
          <p:cNvPr id="66" name="Rectangle 65">
            <a:extLst>
              <a:ext uri="{FF2B5EF4-FFF2-40B4-BE49-F238E27FC236}">
                <a16:creationId xmlns:a16="http://schemas.microsoft.com/office/drawing/2014/main" id="{44FE60CA-2DB3-4C8D-8B82-F091D6129DAD}"/>
              </a:ext>
            </a:extLst>
          </p:cNvPr>
          <p:cNvSpPr/>
          <p:nvPr/>
        </p:nvSpPr>
        <p:spPr>
          <a:xfrm>
            <a:off x="783148" y="8415632"/>
            <a:ext cx="1648987"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Karla"/>
              </a:rPr>
              <a:t>Implementation Consultant</a:t>
            </a:r>
          </a:p>
        </p:txBody>
      </p:sp>
      <p:sp>
        <p:nvSpPr>
          <p:cNvPr id="67" name="Rectangle 66">
            <a:extLst>
              <a:ext uri="{FF2B5EF4-FFF2-40B4-BE49-F238E27FC236}">
                <a16:creationId xmlns:a16="http://schemas.microsoft.com/office/drawing/2014/main" id="{544D2284-F5FA-4EC2-9C2B-682C78D3298C}"/>
              </a:ext>
            </a:extLst>
          </p:cNvPr>
          <p:cNvSpPr/>
          <p:nvPr/>
        </p:nvSpPr>
        <p:spPr>
          <a:xfrm>
            <a:off x="2604507" y="8404723"/>
            <a:ext cx="1648987"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Karla"/>
              </a:rPr>
              <a:t>Research Assistant</a:t>
            </a:r>
          </a:p>
        </p:txBody>
      </p:sp>
      <p:pic>
        <p:nvPicPr>
          <p:cNvPr id="68" name="Picture 67">
            <a:extLst>
              <a:ext uri="{FF2B5EF4-FFF2-40B4-BE49-F238E27FC236}">
                <a16:creationId xmlns:a16="http://schemas.microsoft.com/office/drawing/2014/main" id="{219208DA-335D-4EFE-A8A9-A9866A6057F3}"/>
              </a:ext>
            </a:extLst>
          </p:cNvPr>
          <p:cNvPicPr>
            <a:picLocks noChangeAspect="1"/>
          </p:cNvPicPr>
          <p:nvPr/>
        </p:nvPicPr>
        <p:blipFill rotWithShape="1">
          <a:blip r:embed="rId9"/>
          <a:srcRect l="11148" r="11578"/>
          <a:stretch/>
        </p:blipFill>
        <p:spPr>
          <a:xfrm>
            <a:off x="2604505" y="7470142"/>
            <a:ext cx="1648989" cy="934581"/>
          </a:xfrm>
          <a:prstGeom prst="rect">
            <a:avLst/>
          </a:prstGeom>
        </p:spPr>
      </p:pic>
      <p:sp>
        <p:nvSpPr>
          <p:cNvPr id="69" name="Rectangle 68">
            <a:extLst>
              <a:ext uri="{FF2B5EF4-FFF2-40B4-BE49-F238E27FC236}">
                <a16:creationId xmlns:a16="http://schemas.microsoft.com/office/drawing/2014/main" id="{3D965618-F787-468D-86F6-E70E8793AAEE}"/>
              </a:ext>
            </a:extLst>
          </p:cNvPr>
          <p:cNvSpPr/>
          <p:nvPr/>
        </p:nvSpPr>
        <p:spPr>
          <a:xfrm>
            <a:off x="4416123" y="7459384"/>
            <a:ext cx="1648988" cy="228742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0FE10F7-2732-4B79-88E3-E17A985F1D91}"/>
              </a:ext>
            </a:extLst>
          </p:cNvPr>
          <p:cNvSpPr/>
          <p:nvPr/>
        </p:nvSpPr>
        <p:spPr>
          <a:xfrm>
            <a:off x="4420994" y="8399344"/>
            <a:ext cx="1648987"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Karla"/>
              </a:rPr>
              <a:t>Course Assistant</a:t>
            </a:r>
          </a:p>
        </p:txBody>
      </p:sp>
      <p:pic>
        <p:nvPicPr>
          <p:cNvPr id="71" name="Picture 70">
            <a:extLst>
              <a:ext uri="{FF2B5EF4-FFF2-40B4-BE49-F238E27FC236}">
                <a16:creationId xmlns:a16="http://schemas.microsoft.com/office/drawing/2014/main" id="{9CC324EE-7087-43D9-815A-9E14248F69BC}"/>
              </a:ext>
            </a:extLst>
          </p:cNvPr>
          <p:cNvPicPr>
            <a:picLocks noChangeAspect="1"/>
          </p:cNvPicPr>
          <p:nvPr/>
        </p:nvPicPr>
        <p:blipFill rotWithShape="1">
          <a:blip r:embed="rId9"/>
          <a:srcRect l="11148" r="11578"/>
          <a:stretch/>
        </p:blipFill>
        <p:spPr>
          <a:xfrm>
            <a:off x="4420992" y="7464763"/>
            <a:ext cx="1648989" cy="934581"/>
          </a:xfrm>
          <a:prstGeom prst="rect">
            <a:avLst/>
          </a:prstGeom>
        </p:spPr>
      </p:pic>
      <p:sp>
        <p:nvSpPr>
          <p:cNvPr id="72" name="Rectangle 71">
            <a:extLst>
              <a:ext uri="{FF2B5EF4-FFF2-40B4-BE49-F238E27FC236}">
                <a16:creationId xmlns:a16="http://schemas.microsoft.com/office/drawing/2014/main" id="{99A534CC-E97A-4556-A0F5-3B1A454E5D4F}"/>
              </a:ext>
            </a:extLst>
          </p:cNvPr>
          <p:cNvSpPr/>
          <p:nvPr/>
        </p:nvSpPr>
        <p:spPr>
          <a:xfrm>
            <a:off x="783149" y="10104044"/>
            <a:ext cx="5281962"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Karla"/>
              </a:rPr>
              <a:t>Education</a:t>
            </a:r>
          </a:p>
        </p:txBody>
      </p:sp>
      <p:pic>
        <p:nvPicPr>
          <p:cNvPr id="22" name="Picture 21">
            <a:extLst>
              <a:ext uri="{FF2B5EF4-FFF2-40B4-BE49-F238E27FC236}">
                <a16:creationId xmlns:a16="http://schemas.microsoft.com/office/drawing/2014/main" id="{F8700FF8-3688-45DF-B5E6-D304E68026C7}"/>
              </a:ext>
            </a:extLst>
          </p:cNvPr>
          <p:cNvPicPr>
            <a:picLocks noChangeAspect="1"/>
          </p:cNvPicPr>
          <p:nvPr/>
        </p:nvPicPr>
        <p:blipFill>
          <a:blip r:embed="rId10"/>
          <a:stretch>
            <a:fillRect/>
          </a:stretch>
        </p:blipFill>
        <p:spPr>
          <a:xfrm>
            <a:off x="4782542" y="10594878"/>
            <a:ext cx="1130038" cy="806094"/>
          </a:xfrm>
          <a:prstGeom prst="rect">
            <a:avLst/>
          </a:prstGeom>
        </p:spPr>
      </p:pic>
      <p:pic>
        <p:nvPicPr>
          <p:cNvPr id="24" name="Picture 23">
            <a:extLst>
              <a:ext uri="{FF2B5EF4-FFF2-40B4-BE49-F238E27FC236}">
                <a16:creationId xmlns:a16="http://schemas.microsoft.com/office/drawing/2014/main" id="{ADFCBCBF-C2B6-440A-A8E4-34646554C663}"/>
              </a:ext>
            </a:extLst>
          </p:cNvPr>
          <p:cNvPicPr>
            <a:picLocks noChangeAspect="1"/>
          </p:cNvPicPr>
          <p:nvPr/>
        </p:nvPicPr>
        <p:blipFill>
          <a:blip r:embed="rId11"/>
          <a:stretch>
            <a:fillRect/>
          </a:stretch>
        </p:blipFill>
        <p:spPr>
          <a:xfrm>
            <a:off x="907598" y="10541812"/>
            <a:ext cx="1117600" cy="783392"/>
          </a:xfrm>
          <a:prstGeom prst="rect">
            <a:avLst/>
          </a:prstGeom>
        </p:spPr>
      </p:pic>
      <p:sp>
        <p:nvSpPr>
          <p:cNvPr id="73" name="Rectangle 72">
            <a:extLst>
              <a:ext uri="{FF2B5EF4-FFF2-40B4-BE49-F238E27FC236}">
                <a16:creationId xmlns:a16="http://schemas.microsoft.com/office/drawing/2014/main" id="{6306E04B-0879-43F2-859F-3B9CB5219EEB}"/>
              </a:ext>
            </a:extLst>
          </p:cNvPr>
          <p:cNvSpPr/>
          <p:nvPr/>
        </p:nvSpPr>
        <p:spPr>
          <a:xfrm>
            <a:off x="2348503" y="10985834"/>
            <a:ext cx="2110733"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B.S. in Computer Science</a:t>
            </a:r>
          </a:p>
          <a:p>
            <a:pPr algn="ctr"/>
            <a:r>
              <a:rPr lang="en-US" sz="700" dirty="0">
                <a:solidFill>
                  <a:schemeClr val="tx1"/>
                </a:solidFill>
              </a:rPr>
              <a:t>With Minor in Electrical Engineering</a:t>
            </a:r>
          </a:p>
        </p:txBody>
      </p:sp>
      <p:sp>
        <p:nvSpPr>
          <p:cNvPr id="74" name="Rectangle 73">
            <a:extLst>
              <a:ext uri="{FF2B5EF4-FFF2-40B4-BE49-F238E27FC236}">
                <a16:creationId xmlns:a16="http://schemas.microsoft.com/office/drawing/2014/main" id="{5EAA4715-AF4C-4DFA-B709-4D34C98E9672}"/>
              </a:ext>
            </a:extLst>
          </p:cNvPr>
          <p:cNvSpPr/>
          <p:nvPr/>
        </p:nvSpPr>
        <p:spPr>
          <a:xfrm>
            <a:off x="2781905" y="6025585"/>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B628855-550A-47EE-AAA5-2780CCD84250}"/>
              </a:ext>
            </a:extLst>
          </p:cNvPr>
          <p:cNvSpPr/>
          <p:nvPr/>
        </p:nvSpPr>
        <p:spPr>
          <a:xfrm>
            <a:off x="2348503" y="11313898"/>
            <a:ext cx="2110733"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Overall GPA: 3.59</a:t>
            </a:r>
          </a:p>
        </p:txBody>
      </p:sp>
    </p:spTree>
    <p:extLst>
      <p:ext uri="{BB962C8B-B14F-4D97-AF65-F5344CB8AC3E}">
        <p14:creationId xmlns:p14="http://schemas.microsoft.com/office/powerpoint/2010/main" val="2091443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1009861" y="5363561"/>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4005077" y="5360464"/>
            <a:ext cx="2064904" cy="303828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9"/>
          <a:stretch>
            <a:fillRect/>
          </a:stretch>
        </p:blipFill>
        <p:spPr>
          <a:xfrm>
            <a:off x="4071117" y="5422021"/>
            <a:ext cx="1940380" cy="2910569"/>
          </a:xfrm>
          <a:prstGeom prst="rect">
            <a:avLst/>
          </a:prstGeom>
        </p:spPr>
      </p:pic>
      <p:sp>
        <p:nvSpPr>
          <p:cNvPr id="36" name="Rectangle 35">
            <a:extLst>
              <a:ext uri="{FF2B5EF4-FFF2-40B4-BE49-F238E27FC236}">
                <a16:creationId xmlns:a16="http://schemas.microsoft.com/office/drawing/2014/main" id="{A9F4074F-CDC5-4C8E-964A-023D0BDB46DA}"/>
              </a:ext>
            </a:extLst>
          </p:cNvPr>
          <p:cNvSpPr/>
          <p:nvPr/>
        </p:nvSpPr>
        <p:spPr>
          <a:xfrm>
            <a:off x="1013633" y="6467718"/>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B82ABA-DB94-4714-9F2B-087820FF6BD4}"/>
              </a:ext>
            </a:extLst>
          </p:cNvPr>
          <p:cNvSpPr/>
          <p:nvPr/>
        </p:nvSpPr>
        <p:spPr>
          <a:xfrm>
            <a:off x="1009862" y="7571875"/>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F6AB843-57FA-444D-B5BF-0C5268110976}"/>
              </a:ext>
            </a:extLst>
          </p:cNvPr>
          <p:cNvSpPr txBox="1"/>
          <p:nvPr/>
        </p:nvSpPr>
        <p:spPr>
          <a:xfrm>
            <a:off x="1014467" y="5393054"/>
            <a:ext cx="704639" cy="261610"/>
          </a:xfrm>
          <a:prstGeom prst="rect">
            <a:avLst/>
          </a:prstGeom>
          <a:noFill/>
        </p:spPr>
        <p:txBody>
          <a:bodyPr wrap="square" rtlCol="0">
            <a:spAutoFit/>
          </a:bodyPr>
          <a:lstStyle/>
          <a:p>
            <a:r>
              <a:rPr lang="en-US" sz="1050" b="1" dirty="0">
                <a:latin typeface="Karla"/>
              </a:rPr>
              <a:t>Early Life</a:t>
            </a:r>
          </a:p>
        </p:txBody>
      </p:sp>
      <p:cxnSp>
        <p:nvCxnSpPr>
          <p:cNvPr id="27" name="Straight Connector 26">
            <a:extLst>
              <a:ext uri="{FF2B5EF4-FFF2-40B4-BE49-F238E27FC236}">
                <a16:creationId xmlns:a16="http://schemas.microsoft.com/office/drawing/2014/main" id="{4AAE5FBF-DA24-42E4-BBB6-0FC3A29BDE62}"/>
              </a:ext>
            </a:extLst>
          </p:cNvPr>
          <p:cNvCxnSpPr>
            <a:cxnSpLocks/>
          </p:cNvCxnSpPr>
          <p:nvPr/>
        </p:nvCxnSpPr>
        <p:spPr>
          <a:xfrm>
            <a:off x="1093921" y="5641965"/>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E6762F3-52AF-4252-9F28-46696DDC6F0C}"/>
              </a:ext>
            </a:extLst>
          </p:cNvPr>
          <p:cNvSpPr txBox="1"/>
          <p:nvPr/>
        </p:nvSpPr>
        <p:spPr>
          <a:xfrm>
            <a:off x="1009860" y="6501091"/>
            <a:ext cx="704639" cy="261610"/>
          </a:xfrm>
          <a:prstGeom prst="rect">
            <a:avLst/>
          </a:prstGeom>
          <a:noFill/>
        </p:spPr>
        <p:txBody>
          <a:bodyPr wrap="square" rtlCol="0">
            <a:spAutoFit/>
          </a:bodyPr>
          <a:lstStyle/>
          <a:p>
            <a:r>
              <a:rPr lang="en-US" sz="1050" b="1" dirty="0">
                <a:latin typeface="Karla"/>
              </a:rPr>
              <a:t>College</a:t>
            </a:r>
          </a:p>
        </p:txBody>
      </p:sp>
      <p:cxnSp>
        <p:nvCxnSpPr>
          <p:cNvPr id="46" name="Straight Connector 45">
            <a:extLst>
              <a:ext uri="{FF2B5EF4-FFF2-40B4-BE49-F238E27FC236}">
                <a16:creationId xmlns:a16="http://schemas.microsoft.com/office/drawing/2014/main" id="{9B25E633-C5FF-4095-B702-FC4250EA92BA}"/>
              </a:ext>
            </a:extLst>
          </p:cNvPr>
          <p:cNvCxnSpPr>
            <a:cxnSpLocks/>
          </p:cNvCxnSpPr>
          <p:nvPr/>
        </p:nvCxnSpPr>
        <p:spPr>
          <a:xfrm>
            <a:off x="1093921" y="6748933"/>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D8B62F9-79AF-464A-9193-5415A0DF03C9}"/>
              </a:ext>
            </a:extLst>
          </p:cNvPr>
          <p:cNvSpPr txBox="1"/>
          <p:nvPr/>
        </p:nvSpPr>
        <p:spPr>
          <a:xfrm>
            <a:off x="1000695" y="7605248"/>
            <a:ext cx="704639" cy="261610"/>
          </a:xfrm>
          <a:prstGeom prst="rect">
            <a:avLst/>
          </a:prstGeom>
          <a:noFill/>
        </p:spPr>
        <p:txBody>
          <a:bodyPr wrap="square" rtlCol="0">
            <a:spAutoFit/>
          </a:bodyPr>
          <a:lstStyle/>
          <a:p>
            <a:r>
              <a:rPr lang="en-US" sz="1050" b="1" dirty="0">
                <a:latin typeface="Karla"/>
              </a:rPr>
              <a:t>Hobbies</a:t>
            </a:r>
          </a:p>
        </p:txBody>
      </p:sp>
      <p:cxnSp>
        <p:nvCxnSpPr>
          <p:cNvPr id="48" name="Straight Connector 47">
            <a:extLst>
              <a:ext uri="{FF2B5EF4-FFF2-40B4-BE49-F238E27FC236}">
                <a16:creationId xmlns:a16="http://schemas.microsoft.com/office/drawing/2014/main" id="{8F9CAB4A-0902-4D46-961F-5F0C52551975}"/>
              </a:ext>
            </a:extLst>
          </p:cNvPr>
          <p:cNvCxnSpPr>
            <a:cxnSpLocks/>
          </p:cNvCxnSpPr>
          <p:nvPr/>
        </p:nvCxnSpPr>
        <p:spPr>
          <a:xfrm>
            <a:off x="1084756" y="7853090"/>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126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30582</TotalTime>
  <Words>636</Words>
  <Application>Microsoft Office PowerPoint</Application>
  <PresentationFormat>Custom</PresentationFormat>
  <Paragraphs>144</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AweSomE JouRneY</vt:lpstr>
      <vt:lpstr>Calibri</vt:lpstr>
      <vt:lpstr>Calibri Light</vt:lpstr>
      <vt:lpstr>Karla</vt:lpstr>
      <vt:lpstr>Reliable DEMO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Scheme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Hulme</dc:creator>
  <cp:lastModifiedBy>Samuel Hulme</cp:lastModifiedBy>
  <cp:revision>65</cp:revision>
  <dcterms:created xsi:type="dcterms:W3CDTF">2019-10-20T21:25:46Z</dcterms:created>
  <dcterms:modified xsi:type="dcterms:W3CDTF">2019-11-21T23:40:14Z</dcterms:modified>
</cp:coreProperties>
</file>